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lxml.de/" Type="http://schemas.openxmlformats.org/officeDocument/2006/relationships/hyperlink" TargetMode="External" Id="rId4"/><Relationship Target="http://nokogiri.org/" Type="http://schemas.openxmlformats.org/officeDocument/2006/relationships/hyperlink" TargetMode="External" Id="rId3"/><Relationship Target="http://scrapy.org/" Type="http://schemas.openxmlformats.org/officeDocument/2006/relationships/hyperlink" TargetMode="External" Id="rId6"/><Relationship Target="http://docs.seattlerb.org/mechanize/" Type="http://schemas.openxmlformats.org/officeDocument/2006/relationships/hyperlink" TargetMode="External" Id="rId5"/><Relationship Target="http://hacsoc.org/talks/" Type="http://schemas.openxmlformats.org/officeDocument/2006/relationships/hyperlink" TargetMode="External" Id="rId7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Web Scrapers/Crawlers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Aaron Neyer - 2014/02/26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9712" x="230175"/>
            <a:ext cy="4924074" cx="5103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Some improvements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Handle URL’s better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Better content extraction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Better ranking of pages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Multithreading for faster crawling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Run constantly, updating index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More efficient storage of index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Use sitemaps for sources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Useful Links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Nokogiri: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http://nokogiri.org/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lxml: </a:t>
            </a:r>
            <a:r>
              <a:rPr u="sng" sz="2400" lang="en">
                <a:solidFill>
                  <a:schemeClr val="hlink"/>
                </a:solidFill>
                <a:hlinkClick r:id="rId4"/>
              </a:rPr>
              <a:t>http://lxml.de/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Mechanize: </a:t>
            </a:r>
            <a:r>
              <a:rPr u="sng" sz="2400" lang="en">
                <a:solidFill>
                  <a:schemeClr val="hlink"/>
                </a:solidFill>
                <a:hlinkClick r:id="rId5"/>
              </a:rPr>
              <a:t>http://docs.seattlerb.org/mechanize/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Scrapy: </a:t>
            </a:r>
            <a:r>
              <a:rPr u="sng" sz="2400" lang="en">
                <a:solidFill>
                  <a:schemeClr val="hlink"/>
                </a:solidFill>
                <a:hlinkClick r:id="rId6"/>
              </a:rPr>
              <a:t>http://scrapy.org/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HacSoc talks: </a:t>
            </a:r>
            <a:r>
              <a:rPr u="sng" sz="2400" lang="en">
                <a:solidFill>
                  <a:schemeClr val="hlink"/>
                </a:solidFill>
                <a:hlinkClick r:id="rId7"/>
              </a:rPr>
              <a:t>http://hacsoc.org/talks/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Scraping the Web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Optimal - A nice JSON API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Most websites don’t give us this, so we need to try and pull the information out</a:t>
            </a:r>
          </a:p>
          <a:p>
            <a:r>
              <a:t/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90050" x="492675"/>
            <a:ext cy="2846200" cx="758990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to scrape?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Fetch the HTML source code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python: urllib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ruby: open-uri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Parse it!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Regex/String search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XML Parsing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HTML/CSS Parsing</a:t>
            </a:r>
          </a:p>
          <a:p>
            <a:pPr rtl="0" lvl="2" indent="-381000" marL="137160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python: lxml</a:t>
            </a:r>
          </a:p>
          <a:p>
            <a:pPr rtl="0" lvl="2" indent="-381000" marL="1371600"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/>
              <a:t>ruby: nokogiri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Examine the HTML Source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Find the information you need on the page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Look for identifying elements/classes/ids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Test out finding the elements with Javascript CSS selectors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Let’s find some Pokemon!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667125" cx="5514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about session?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Some pages require you to be logged in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 simple curl won’t do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Need to maintain session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Solution?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python: scrapy</a:t>
            </a:r>
          </a:p>
          <a:p>
            <a:pPr rtl="0" lvl="1" indent="-381000" marL="9144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ruby: mechanize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Want to mine some Dogecoins?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3725700" cx="541390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a web crawler?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76350" x="5334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33333"/>
              <a:buFont typeface="Arial"/>
              <a:buChar char="•"/>
            </a:pPr>
            <a:r>
              <a:rPr lang="en"/>
              <a:t>A program that systematically scours the web, typically for the purpose of indexing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Used by search engines (Googlebot)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Known as spiders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86950" x="4296350"/>
            <a:ext cy="2138899" cx="329854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to build a web crawler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Need to create an index of words =&gt; URLs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Start with a source page and map all words on the page to it’s URL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Find all links on the page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Repeat for each of those URL’s</a:t>
            </a:r>
          </a:p>
          <a:p>
            <a:pPr rtl="0"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Here is a simple example: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